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76" r:id="rId3"/>
    <p:sldId id="277" r:id="rId4"/>
    <p:sldId id="278" r:id="rId5"/>
    <p:sldId id="283" r:id="rId6"/>
    <p:sldId id="280" r:id="rId7"/>
    <p:sldId id="256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9C8FF-54BA-4D6E-A999-A5B11CB096A3}" v="40" dt="2022-05-26T06:37:45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47B7FA16-C4F4-473D-923F-354293DD3AF7}"/>
    <pc:docChg chg="addSld modSld sldOrd">
      <pc:chgData name="이 호진" userId="e7b51f9e24c37788" providerId="LiveId" clId="{47B7FA16-C4F4-473D-923F-354293DD3AF7}" dt="2022-05-13T12:21:06.858" v="21" actId="6549"/>
      <pc:docMkLst>
        <pc:docMk/>
      </pc:docMkLst>
      <pc:sldChg chg="modSp add mod ord">
        <pc:chgData name="이 호진" userId="e7b51f9e24c37788" providerId="LiveId" clId="{47B7FA16-C4F4-473D-923F-354293DD3AF7}" dt="2022-05-13T12:21:06.858" v="21" actId="6549"/>
        <pc:sldMkLst>
          <pc:docMk/>
          <pc:sldMk cId="3009393969" sldId="260"/>
        </pc:sldMkLst>
        <pc:spChg chg="mod">
          <ac:chgData name="이 호진" userId="e7b51f9e24c37788" providerId="LiveId" clId="{47B7FA16-C4F4-473D-923F-354293DD3AF7}" dt="2022-05-13T12:20:59.223" v="4" actId="20577"/>
          <ac:spMkLst>
            <pc:docMk/>
            <pc:sldMk cId="3009393969" sldId="260"/>
            <ac:spMk id="4" creationId="{D2CC6BDF-AAA2-19E3-670F-80797817C1DE}"/>
          </ac:spMkLst>
        </pc:spChg>
        <pc:spChg chg="mod">
          <ac:chgData name="이 호진" userId="e7b51f9e24c37788" providerId="LiveId" clId="{47B7FA16-C4F4-473D-923F-354293DD3AF7}" dt="2022-05-13T12:21:06.858" v="21" actId="6549"/>
          <ac:spMkLst>
            <pc:docMk/>
            <pc:sldMk cId="3009393969" sldId="260"/>
            <ac:spMk id="5" creationId="{0281D26A-912F-DA87-0C31-047DBADFDD89}"/>
          </ac:spMkLst>
        </pc:spChg>
      </pc:sldChg>
    </pc:docChg>
  </pc:docChgLst>
  <pc:docChgLst>
    <pc:chgData name="이 호진" userId="e7b51f9e24c37788" providerId="LiveId" clId="{C309C8FF-54BA-4D6E-A999-A5B11CB096A3}"/>
    <pc:docChg chg="custSel addSld delSld modSld sldOrd">
      <pc:chgData name="이 호진" userId="e7b51f9e24c37788" providerId="LiveId" clId="{C309C8FF-54BA-4D6E-A999-A5B11CB096A3}" dt="2022-05-26T06:38:01.079" v="366"/>
      <pc:docMkLst>
        <pc:docMk/>
      </pc:docMkLst>
      <pc:sldChg chg="addSp modSp ord">
        <pc:chgData name="이 호진" userId="e7b51f9e24c37788" providerId="LiveId" clId="{C309C8FF-54BA-4D6E-A999-A5B11CB096A3}" dt="2022-05-26T06:38:01.079" v="366"/>
        <pc:sldMkLst>
          <pc:docMk/>
          <pc:sldMk cId="2184666338" sldId="256"/>
        </pc:sldMkLst>
        <pc:spChg chg="add mod">
          <ac:chgData name="이 호진" userId="e7b51f9e24c37788" providerId="LiveId" clId="{C309C8FF-54BA-4D6E-A999-A5B11CB096A3}" dt="2022-05-19T10:50:02.590" v="142"/>
          <ac:spMkLst>
            <pc:docMk/>
            <pc:sldMk cId="2184666338" sldId="256"/>
            <ac:spMk id="2" creationId="{E182DEB7-37A7-CBA8-078C-C8F472A183B5}"/>
          </ac:spMkLst>
        </pc:spChg>
        <pc:spChg chg="add mod">
          <ac:chgData name="이 호진" userId="e7b51f9e24c37788" providerId="LiveId" clId="{C309C8FF-54BA-4D6E-A999-A5B11CB096A3}" dt="2022-05-19T10:50:02.590" v="142"/>
          <ac:spMkLst>
            <pc:docMk/>
            <pc:sldMk cId="2184666338" sldId="256"/>
            <ac:spMk id="3" creationId="{6CB95B7B-2F52-8AB7-B952-066CDA86F68D}"/>
          </ac:spMkLst>
        </pc:spChg>
        <pc:spChg chg="add mod">
          <ac:chgData name="이 호진" userId="e7b51f9e24c37788" providerId="LiveId" clId="{C309C8FF-54BA-4D6E-A999-A5B11CB096A3}" dt="2022-05-19T10:50:02.590" v="142"/>
          <ac:spMkLst>
            <pc:docMk/>
            <pc:sldMk cId="2184666338" sldId="256"/>
            <ac:spMk id="4" creationId="{5AB63496-33EA-A08C-5CD1-407499CD0D96}"/>
          </ac:spMkLst>
        </pc:spChg>
        <pc:spChg chg="add mod">
          <ac:chgData name="이 호진" userId="e7b51f9e24c37788" providerId="LiveId" clId="{C309C8FF-54BA-4D6E-A999-A5B11CB096A3}" dt="2022-05-19T10:50:02.590" v="142"/>
          <ac:spMkLst>
            <pc:docMk/>
            <pc:sldMk cId="2184666338" sldId="256"/>
            <ac:spMk id="5" creationId="{01ABCE8A-2EA3-6B43-9645-DFE34413D54A}"/>
          </ac:spMkLst>
        </pc:spChg>
      </pc:sldChg>
      <pc:sldChg chg="del">
        <pc:chgData name="이 호진" userId="e7b51f9e24c37788" providerId="LiveId" clId="{C309C8FF-54BA-4D6E-A999-A5B11CB096A3}" dt="2022-05-13T13:53:08.031" v="12" actId="47"/>
        <pc:sldMkLst>
          <pc:docMk/>
          <pc:sldMk cId="3009393969" sldId="260"/>
        </pc:sldMkLst>
      </pc:sldChg>
      <pc:sldChg chg="addSp delSp modSp add mod">
        <pc:chgData name="이 호진" userId="e7b51f9e24c37788" providerId="LiveId" clId="{C309C8FF-54BA-4D6E-A999-A5B11CB096A3}" dt="2022-05-26T06:31:23.001" v="302" actId="1076"/>
        <pc:sldMkLst>
          <pc:docMk/>
          <pc:sldMk cId="926546975" sldId="276"/>
        </pc:sldMkLst>
        <pc:spChg chg="mod">
          <ac:chgData name="이 호진" userId="e7b51f9e24c37788" providerId="LiveId" clId="{C309C8FF-54BA-4D6E-A999-A5B11CB096A3}" dt="2022-05-26T06:09:33.228" v="252" actId="1076"/>
          <ac:spMkLst>
            <pc:docMk/>
            <pc:sldMk cId="926546975" sldId="276"/>
            <ac:spMk id="2" creationId="{096DD3E9-DC6C-9444-32EE-A40CEAAC2544}"/>
          </ac:spMkLst>
        </pc:spChg>
        <pc:spChg chg="mod">
          <ac:chgData name="이 호진" userId="e7b51f9e24c37788" providerId="LiveId" clId="{C309C8FF-54BA-4D6E-A999-A5B11CB096A3}" dt="2022-05-26T06:25:06.180" v="269" actId="14100"/>
          <ac:spMkLst>
            <pc:docMk/>
            <pc:sldMk cId="926546975" sldId="276"/>
            <ac:spMk id="3" creationId="{36AC9089-30BC-C70C-345D-BC28086DC379}"/>
          </ac:spMkLst>
        </pc:spChg>
        <pc:spChg chg="del">
          <ac:chgData name="이 호진" userId="e7b51f9e24c37788" providerId="LiveId" clId="{C309C8FF-54BA-4D6E-A999-A5B11CB096A3}" dt="2022-05-19T10:49:37.939" v="132" actId="478"/>
          <ac:spMkLst>
            <pc:docMk/>
            <pc:sldMk cId="926546975" sldId="276"/>
            <ac:spMk id="4" creationId="{CA2E5569-5413-4171-8D0F-A04CD8CF3F3A}"/>
          </ac:spMkLst>
        </pc:spChg>
        <pc:spChg chg="mod">
          <ac:chgData name="이 호진" userId="e7b51f9e24c37788" providerId="LiveId" clId="{C309C8FF-54BA-4D6E-A999-A5B11CB096A3}" dt="2022-05-26T06:31:23.001" v="302" actId="1076"/>
          <ac:spMkLst>
            <pc:docMk/>
            <pc:sldMk cId="926546975" sldId="276"/>
            <ac:spMk id="6" creationId="{F3CDF5AB-A669-62FC-BBA1-871D6AE343E1}"/>
          </ac:spMkLst>
        </pc:spChg>
        <pc:spChg chg="del">
          <ac:chgData name="이 호진" userId="e7b51f9e24c37788" providerId="LiveId" clId="{C309C8FF-54BA-4D6E-A999-A5B11CB096A3}" dt="2022-05-19T10:49:37.939" v="132" actId="478"/>
          <ac:spMkLst>
            <pc:docMk/>
            <pc:sldMk cId="926546975" sldId="276"/>
            <ac:spMk id="7" creationId="{C7CD30AC-AD0D-4B8A-AEFE-E34EFF8623DB}"/>
          </ac:spMkLst>
        </pc:spChg>
        <pc:spChg chg="del">
          <ac:chgData name="이 호진" userId="e7b51f9e24c37788" providerId="LiveId" clId="{C309C8FF-54BA-4D6E-A999-A5B11CB096A3}" dt="2022-05-19T10:49:37.939" v="132" actId="478"/>
          <ac:spMkLst>
            <pc:docMk/>
            <pc:sldMk cId="926546975" sldId="276"/>
            <ac:spMk id="8" creationId="{776324C0-CFD8-4494-B7C8-160479C94901}"/>
          </ac:spMkLst>
        </pc:spChg>
        <pc:spChg chg="del">
          <ac:chgData name="이 호진" userId="e7b51f9e24c37788" providerId="LiveId" clId="{C309C8FF-54BA-4D6E-A999-A5B11CB096A3}" dt="2022-05-19T10:49:37.939" v="132" actId="478"/>
          <ac:spMkLst>
            <pc:docMk/>
            <pc:sldMk cId="926546975" sldId="276"/>
            <ac:spMk id="9" creationId="{83A45F92-B082-4872-955B-C43A62ACE520}"/>
          </ac:spMkLst>
        </pc:spChg>
        <pc:spChg chg="add mod">
          <ac:chgData name="이 호진" userId="e7b51f9e24c37788" providerId="LiveId" clId="{C309C8FF-54BA-4D6E-A999-A5B11CB096A3}" dt="2022-05-19T10:49:38.525" v="133"/>
          <ac:spMkLst>
            <pc:docMk/>
            <pc:sldMk cId="926546975" sldId="276"/>
            <ac:spMk id="10" creationId="{CFC29165-AA59-1F51-83A3-4C3B1D93BB83}"/>
          </ac:spMkLst>
        </pc:spChg>
        <pc:spChg chg="add mod">
          <ac:chgData name="이 호진" userId="e7b51f9e24c37788" providerId="LiveId" clId="{C309C8FF-54BA-4D6E-A999-A5B11CB096A3}" dt="2022-05-19T10:49:38.525" v="133"/>
          <ac:spMkLst>
            <pc:docMk/>
            <pc:sldMk cId="926546975" sldId="276"/>
            <ac:spMk id="11" creationId="{B1E948A9-E271-61C7-CC81-B0BCEE107E4C}"/>
          </ac:spMkLst>
        </pc:spChg>
        <pc:spChg chg="add mod">
          <ac:chgData name="이 호진" userId="e7b51f9e24c37788" providerId="LiveId" clId="{C309C8FF-54BA-4D6E-A999-A5B11CB096A3}" dt="2022-05-19T10:49:38.525" v="133"/>
          <ac:spMkLst>
            <pc:docMk/>
            <pc:sldMk cId="926546975" sldId="276"/>
            <ac:spMk id="12" creationId="{4C3291C4-881B-E667-17AA-D027A7977362}"/>
          </ac:spMkLst>
        </pc:spChg>
        <pc:spChg chg="add mod">
          <ac:chgData name="이 호진" userId="e7b51f9e24c37788" providerId="LiveId" clId="{C309C8FF-54BA-4D6E-A999-A5B11CB096A3}" dt="2022-05-19T10:49:38.525" v="133"/>
          <ac:spMkLst>
            <pc:docMk/>
            <pc:sldMk cId="926546975" sldId="276"/>
            <ac:spMk id="13" creationId="{052FDCDF-0C51-30CB-A088-43D2521C1538}"/>
          </ac:spMkLst>
        </pc:spChg>
        <pc:spChg chg="add mod">
          <ac:chgData name="이 호진" userId="e7b51f9e24c37788" providerId="LiveId" clId="{C309C8FF-54BA-4D6E-A999-A5B11CB096A3}" dt="2022-05-26T06:29:12.341" v="290" actId="1076"/>
          <ac:spMkLst>
            <pc:docMk/>
            <pc:sldMk cId="926546975" sldId="276"/>
            <ac:spMk id="14" creationId="{A087A682-0342-7F3D-AA0E-1BD394BBFFD9}"/>
          </ac:spMkLst>
        </pc:spChg>
        <pc:spChg chg="add mod">
          <ac:chgData name="이 호진" userId="e7b51f9e24c37788" providerId="LiveId" clId="{C309C8FF-54BA-4D6E-A999-A5B11CB096A3}" dt="2022-05-26T06:31:15.961" v="299" actId="1076"/>
          <ac:spMkLst>
            <pc:docMk/>
            <pc:sldMk cId="926546975" sldId="276"/>
            <ac:spMk id="15" creationId="{32419F53-EDE7-7B39-0BCB-0893B58A245A}"/>
          </ac:spMkLst>
        </pc:spChg>
        <pc:spChg chg="add mod">
          <ac:chgData name="이 호진" userId="e7b51f9e24c37788" providerId="LiveId" clId="{C309C8FF-54BA-4D6E-A999-A5B11CB096A3}" dt="2022-05-26T06:31:15.961" v="299" actId="1076"/>
          <ac:spMkLst>
            <pc:docMk/>
            <pc:sldMk cId="926546975" sldId="276"/>
            <ac:spMk id="16" creationId="{BB293356-70C1-AE71-2E53-2C5EC2AEA6F6}"/>
          </ac:spMkLst>
        </pc:spChg>
        <pc:spChg chg="add mod">
          <ac:chgData name="이 호진" userId="e7b51f9e24c37788" providerId="LiveId" clId="{C309C8FF-54BA-4D6E-A999-A5B11CB096A3}" dt="2022-05-26T06:31:15.961" v="299" actId="1076"/>
          <ac:spMkLst>
            <pc:docMk/>
            <pc:sldMk cId="926546975" sldId="276"/>
            <ac:spMk id="17" creationId="{5252BC3D-4ABD-FF98-09D1-85FE628CB8DA}"/>
          </ac:spMkLst>
        </pc:spChg>
        <pc:picChg chg="add mod">
          <ac:chgData name="이 호진" userId="e7b51f9e24c37788" providerId="LiveId" clId="{C309C8FF-54BA-4D6E-A999-A5B11CB096A3}" dt="2022-05-26T06:29:14.997" v="291" actId="1076"/>
          <ac:picMkLst>
            <pc:docMk/>
            <pc:sldMk cId="926546975" sldId="276"/>
            <ac:picMk id="5" creationId="{4DA24569-1D94-E817-249F-32F1EE38C895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18" creationId="{86223ED2-F105-ADB2-5E91-5CA9D7E94730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19" creationId="{A169F76B-0D34-EDDD-2E57-6B265FDED79F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20" creationId="{E91FE7D7-440D-B46D-0200-115D4CE42201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24" creationId="{D53BB787-873E-86BA-222E-C3F765629E11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25" creationId="{19781199-6146-CB41-9C51-7B8FE1959BE0}"/>
          </ac:picMkLst>
        </pc:picChg>
        <pc:picChg chg="add mod">
          <ac:chgData name="이 호진" userId="e7b51f9e24c37788" providerId="LiveId" clId="{C309C8FF-54BA-4D6E-A999-A5B11CB096A3}" dt="2022-05-26T06:31:15.961" v="299" actId="1076"/>
          <ac:picMkLst>
            <pc:docMk/>
            <pc:sldMk cId="926546975" sldId="276"/>
            <ac:picMk id="26" creationId="{61A6C751-FC1E-A8C3-1EDE-E57E673886E9}"/>
          </ac:picMkLst>
        </pc:pic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1" creationId="{852A4959-1093-F888-E064-DF133CD1774A}"/>
          </ac:cxnSpMkLst>
        </pc:cxn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2" creationId="{C4ED3DA0-AA4A-98E9-1AC6-FBB0445B97F4}"/>
          </ac:cxnSpMkLst>
        </pc:cxn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3" creationId="{5605DBF6-C12D-B5C5-680D-3F9F5AC65CA4}"/>
          </ac:cxnSpMkLst>
        </pc:cxn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7" creationId="{4B6660BE-94CA-08CB-26A8-1CF28BFE78F1}"/>
          </ac:cxnSpMkLst>
        </pc:cxn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8" creationId="{8FEE9F9E-2CAC-31FB-CFEC-63D0733B220D}"/>
          </ac:cxnSpMkLst>
        </pc:cxnChg>
        <pc:cxnChg chg="add mod">
          <ac:chgData name="이 호진" userId="e7b51f9e24c37788" providerId="LiveId" clId="{C309C8FF-54BA-4D6E-A999-A5B11CB096A3}" dt="2022-05-26T06:31:15.961" v="299" actId="1076"/>
          <ac:cxnSpMkLst>
            <pc:docMk/>
            <pc:sldMk cId="926546975" sldId="276"/>
            <ac:cxnSpMk id="29" creationId="{37B3B9B5-E916-38AD-FC9B-644CDA5B006D}"/>
          </ac:cxnSpMkLst>
        </pc:cxnChg>
      </pc:sldChg>
      <pc:sldChg chg="addSp delSp modSp add mod">
        <pc:chgData name="이 호진" userId="e7b51f9e24c37788" providerId="LiveId" clId="{C309C8FF-54BA-4D6E-A999-A5B11CB096A3}" dt="2022-05-26T06:28:27.373" v="287" actId="1076"/>
        <pc:sldMkLst>
          <pc:docMk/>
          <pc:sldMk cId="919865834" sldId="277"/>
        </pc:sldMkLst>
        <pc:spChg chg="del">
          <ac:chgData name="이 호진" userId="e7b51f9e24c37788" providerId="LiveId" clId="{C309C8FF-54BA-4D6E-A999-A5B11CB096A3}" dt="2022-05-19T10:49:43.336" v="134" actId="478"/>
          <ac:spMkLst>
            <pc:docMk/>
            <pc:sldMk cId="919865834" sldId="277"/>
            <ac:spMk id="4" creationId="{CA2E5569-5413-4171-8D0F-A04CD8CF3F3A}"/>
          </ac:spMkLst>
        </pc:spChg>
        <pc:spChg chg="del">
          <ac:chgData name="이 호진" userId="e7b51f9e24c37788" providerId="LiveId" clId="{C309C8FF-54BA-4D6E-A999-A5B11CB096A3}" dt="2022-05-19T10:49:43.336" v="134" actId="478"/>
          <ac:spMkLst>
            <pc:docMk/>
            <pc:sldMk cId="919865834" sldId="277"/>
            <ac:spMk id="7" creationId="{C7CD30AC-AD0D-4B8A-AEFE-E34EFF8623DB}"/>
          </ac:spMkLst>
        </pc:spChg>
        <pc:spChg chg="del">
          <ac:chgData name="이 호진" userId="e7b51f9e24c37788" providerId="LiveId" clId="{C309C8FF-54BA-4D6E-A999-A5B11CB096A3}" dt="2022-05-19T10:49:43.336" v="134" actId="478"/>
          <ac:spMkLst>
            <pc:docMk/>
            <pc:sldMk cId="919865834" sldId="277"/>
            <ac:spMk id="8" creationId="{776324C0-CFD8-4494-B7C8-160479C94901}"/>
          </ac:spMkLst>
        </pc:spChg>
        <pc:spChg chg="del">
          <ac:chgData name="이 호진" userId="e7b51f9e24c37788" providerId="LiveId" clId="{C309C8FF-54BA-4D6E-A999-A5B11CB096A3}" dt="2022-05-19T10:49:43.336" v="134" actId="478"/>
          <ac:spMkLst>
            <pc:docMk/>
            <pc:sldMk cId="919865834" sldId="277"/>
            <ac:spMk id="9" creationId="{83A45F92-B082-4872-955B-C43A62ACE520}"/>
          </ac:spMkLst>
        </pc:spChg>
        <pc:spChg chg="mod">
          <ac:chgData name="이 호진" userId="e7b51f9e24c37788" providerId="LiveId" clId="{C309C8FF-54BA-4D6E-A999-A5B11CB096A3}" dt="2022-05-26T06:27:50.330" v="275"/>
          <ac:spMkLst>
            <pc:docMk/>
            <pc:sldMk cId="919865834" sldId="277"/>
            <ac:spMk id="10" creationId="{FEFBF9F7-5814-3383-ADD6-B54DEAAF5ED2}"/>
          </ac:spMkLst>
        </pc:spChg>
        <pc:spChg chg="mod">
          <ac:chgData name="이 호진" userId="e7b51f9e24c37788" providerId="LiveId" clId="{C309C8FF-54BA-4D6E-A999-A5B11CB096A3}" dt="2022-05-26T06:25:20.980" v="270" actId="20577"/>
          <ac:spMkLst>
            <pc:docMk/>
            <pc:sldMk cId="919865834" sldId="277"/>
            <ac:spMk id="11" creationId="{4E36CF8E-694C-4F47-4773-DF83A5EFFF63}"/>
          </ac:spMkLst>
        </pc:spChg>
        <pc:spChg chg="add mod">
          <ac:chgData name="이 호진" userId="e7b51f9e24c37788" providerId="LiveId" clId="{C309C8FF-54BA-4D6E-A999-A5B11CB096A3}" dt="2022-05-19T10:49:43.864" v="135"/>
          <ac:spMkLst>
            <pc:docMk/>
            <pc:sldMk cId="919865834" sldId="277"/>
            <ac:spMk id="12" creationId="{18E84BF4-BD7C-2A00-E699-A8FF67DACB7D}"/>
          </ac:spMkLst>
        </pc:spChg>
        <pc:spChg chg="add mod">
          <ac:chgData name="이 호진" userId="e7b51f9e24c37788" providerId="LiveId" clId="{C309C8FF-54BA-4D6E-A999-A5B11CB096A3}" dt="2022-05-19T10:49:43.864" v="135"/>
          <ac:spMkLst>
            <pc:docMk/>
            <pc:sldMk cId="919865834" sldId="277"/>
            <ac:spMk id="13" creationId="{576949C1-1B45-56F9-E0EB-C5939B70757F}"/>
          </ac:spMkLst>
        </pc:spChg>
        <pc:spChg chg="add mod">
          <ac:chgData name="이 호진" userId="e7b51f9e24c37788" providerId="LiveId" clId="{C309C8FF-54BA-4D6E-A999-A5B11CB096A3}" dt="2022-05-19T10:49:43.864" v="135"/>
          <ac:spMkLst>
            <pc:docMk/>
            <pc:sldMk cId="919865834" sldId="277"/>
            <ac:spMk id="14" creationId="{BF65661F-2080-FEC6-2BA2-3D6EA2FD543F}"/>
          </ac:spMkLst>
        </pc:spChg>
        <pc:spChg chg="add mod">
          <ac:chgData name="이 호진" userId="e7b51f9e24c37788" providerId="LiveId" clId="{C309C8FF-54BA-4D6E-A999-A5B11CB096A3}" dt="2022-05-19T10:49:43.864" v="135"/>
          <ac:spMkLst>
            <pc:docMk/>
            <pc:sldMk cId="919865834" sldId="277"/>
            <ac:spMk id="15" creationId="{F6F54CA0-5DF9-B0D5-6EBF-ED49B89967D1}"/>
          </ac:spMkLst>
        </pc:spChg>
        <pc:spChg chg="add mod">
          <ac:chgData name="이 호진" userId="e7b51f9e24c37788" providerId="LiveId" clId="{C309C8FF-54BA-4D6E-A999-A5B11CB096A3}" dt="2022-05-26T06:28:18.837" v="284" actId="14100"/>
          <ac:spMkLst>
            <pc:docMk/>
            <pc:sldMk cId="919865834" sldId="277"/>
            <ac:spMk id="16" creationId="{8D7759DA-5853-05A9-98E8-C28E0E735300}"/>
          </ac:spMkLst>
        </pc:spChg>
        <pc:spChg chg="add mod">
          <ac:chgData name="이 호진" userId="e7b51f9e24c37788" providerId="LiveId" clId="{C309C8FF-54BA-4D6E-A999-A5B11CB096A3}" dt="2022-05-26T06:28:20.827" v="285" actId="1076"/>
          <ac:spMkLst>
            <pc:docMk/>
            <pc:sldMk cId="919865834" sldId="277"/>
            <ac:spMk id="17" creationId="{32A8CD14-6D36-F137-58F7-46661C22C688}"/>
          </ac:spMkLst>
        </pc:spChg>
        <pc:picChg chg="del">
          <ac:chgData name="이 호진" userId="e7b51f9e24c37788" providerId="LiveId" clId="{C309C8FF-54BA-4D6E-A999-A5B11CB096A3}" dt="2022-05-26T06:27:27.532" v="271" actId="478"/>
          <ac:picMkLst>
            <pc:docMk/>
            <pc:sldMk cId="919865834" sldId="277"/>
            <ac:picMk id="3" creationId="{8D81A8D8-8525-CDA6-F742-175D5A68A520}"/>
          </ac:picMkLst>
        </pc:picChg>
        <pc:picChg chg="del">
          <ac:chgData name="이 호진" userId="e7b51f9e24c37788" providerId="LiveId" clId="{C309C8FF-54BA-4D6E-A999-A5B11CB096A3}" dt="2022-05-26T06:27:29.430" v="272" actId="478"/>
          <ac:picMkLst>
            <pc:docMk/>
            <pc:sldMk cId="919865834" sldId="277"/>
            <ac:picMk id="6" creationId="{64AC7668-1038-1558-C40A-37B358CA423F}"/>
          </ac:picMkLst>
        </pc:picChg>
        <pc:cxnChg chg="add mod">
          <ac:chgData name="이 호진" userId="e7b51f9e24c37788" providerId="LiveId" clId="{C309C8FF-54BA-4D6E-A999-A5B11CB096A3}" dt="2022-05-26T06:28:27.373" v="287" actId="1076"/>
          <ac:cxnSpMkLst>
            <pc:docMk/>
            <pc:sldMk cId="919865834" sldId="277"/>
            <ac:cxnSpMk id="7" creationId="{FC4CDAFD-96C9-E647-D5FE-35B93ADAB136}"/>
          </ac:cxnSpMkLst>
        </pc:cxnChg>
      </pc:sldChg>
      <pc:sldChg chg="addSp delSp modSp add mod">
        <pc:chgData name="이 호진" userId="e7b51f9e24c37788" providerId="LiveId" clId="{C309C8FF-54BA-4D6E-A999-A5B11CB096A3}" dt="2022-05-19T10:49:50.821" v="137"/>
        <pc:sldMkLst>
          <pc:docMk/>
          <pc:sldMk cId="3214108175" sldId="278"/>
        </pc:sldMkLst>
        <pc:spChg chg="del">
          <ac:chgData name="이 호진" userId="e7b51f9e24c37788" providerId="LiveId" clId="{C309C8FF-54BA-4D6E-A999-A5B11CB096A3}" dt="2022-05-19T10:49:50.317" v="136" actId="478"/>
          <ac:spMkLst>
            <pc:docMk/>
            <pc:sldMk cId="3214108175" sldId="278"/>
            <ac:spMk id="4" creationId="{CA2E5569-5413-4171-8D0F-A04CD8CF3F3A}"/>
          </ac:spMkLst>
        </pc:spChg>
        <pc:spChg chg="del">
          <ac:chgData name="이 호진" userId="e7b51f9e24c37788" providerId="LiveId" clId="{C309C8FF-54BA-4D6E-A999-A5B11CB096A3}" dt="2022-05-19T10:49:50.317" v="136" actId="478"/>
          <ac:spMkLst>
            <pc:docMk/>
            <pc:sldMk cId="3214108175" sldId="278"/>
            <ac:spMk id="7" creationId="{C7CD30AC-AD0D-4B8A-AEFE-E34EFF8623DB}"/>
          </ac:spMkLst>
        </pc:spChg>
        <pc:spChg chg="del">
          <ac:chgData name="이 호진" userId="e7b51f9e24c37788" providerId="LiveId" clId="{C309C8FF-54BA-4D6E-A999-A5B11CB096A3}" dt="2022-05-19T10:49:50.317" v="136" actId="478"/>
          <ac:spMkLst>
            <pc:docMk/>
            <pc:sldMk cId="3214108175" sldId="278"/>
            <ac:spMk id="8" creationId="{776324C0-CFD8-4494-B7C8-160479C94901}"/>
          </ac:spMkLst>
        </pc:spChg>
        <pc:spChg chg="del">
          <ac:chgData name="이 호진" userId="e7b51f9e24c37788" providerId="LiveId" clId="{C309C8FF-54BA-4D6E-A999-A5B11CB096A3}" dt="2022-05-19T10:49:50.317" v="136" actId="478"/>
          <ac:spMkLst>
            <pc:docMk/>
            <pc:sldMk cId="3214108175" sldId="278"/>
            <ac:spMk id="9" creationId="{83A45F92-B082-4872-955B-C43A62ACE520}"/>
          </ac:spMkLst>
        </pc:spChg>
        <pc:spChg chg="add mod">
          <ac:chgData name="이 호진" userId="e7b51f9e24c37788" providerId="LiveId" clId="{C309C8FF-54BA-4D6E-A999-A5B11CB096A3}" dt="2022-05-19T10:49:50.821" v="137"/>
          <ac:spMkLst>
            <pc:docMk/>
            <pc:sldMk cId="3214108175" sldId="278"/>
            <ac:spMk id="11" creationId="{37F2B711-2AD1-379B-2E2A-0B40C4E42B13}"/>
          </ac:spMkLst>
        </pc:spChg>
        <pc:spChg chg="add mod">
          <ac:chgData name="이 호진" userId="e7b51f9e24c37788" providerId="LiveId" clId="{C309C8FF-54BA-4D6E-A999-A5B11CB096A3}" dt="2022-05-19T10:49:50.821" v="137"/>
          <ac:spMkLst>
            <pc:docMk/>
            <pc:sldMk cId="3214108175" sldId="278"/>
            <ac:spMk id="12" creationId="{8423AE31-91A2-A4FD-5235-54B6E909BFF0}"/>
          </ac:spMkLst>
        </pc:spChg>
        <pc:spChg chg="add mod">
          <ac:chgData name="이 호진" userId="e7b51f9e24c37788" providerId="LiveId" clId="{C309C8FF-54BA-4D6E-A999-A5B11CB096A3}" dt="2022-05-19T10:49:50.821" v="137"/>
          <ac:spMkLst>
            <pc:docMk/>
            <pc:sldMk cId="3214108175" sldId="278"/>
            <ac:spMk id="13" creationId="{9533D295-E220-1503-E2D2-0AB651EC6DC6}"/>
          </ac:spMkLst>
        </pc:spChg>
        <pc:spChg chg="add mod">
          <ac:chgData name="이 호진" userId="e7b51f9e24c37788" providerId="LiveId" clId="{C309C8FF-54BA-4D6E-A999-A5B11CB096A3}" dt="2022-05-19T10:49:50.821" v="137"/>
          <ac:spMkLst>
            <pc:docMk/>
            <pc:sldMk cId="3214108175" sldId="278"/>
            <ac:spMk id="14" creationId="{0E108770-4E09-34C1-98F6-9818C4F0E4A0}"/>
          </ac:spMkLst>
        </pc:spChg>
      </pc:sldChg>
      <pc:sldChg chg="addSp delSp modSp add del mod">
        <pc:chgData name="이 호진" userId="e7b51f9e24c37788" providerId="LiveId" clId="{C309C8FF-54BA-4D6E-A999-A5B11CB096A3}" dt="2022-05-26T06:37:58.163" v="364" actId="47"/>
        <pc:sldMkLst>
          <pc:docMk/>
          <pc:sldMk cId="3191925805" sldId="279"/>
        </pc:sldMkLst>
        <pc:spChg chg="add mod">
          <ac:chgData name="이 호진" userId="e7b51f9e24c37788" providerId="LiveId" clId="{C309C8FF-54BA-4D6E-A999-A5B11CB096A3}" dt="2022-05-13T13:53:41.373" v="20" actId="207"/>
          <ac:spMkLst>
            <pc:docMk/>
            <pc:sldMk cId="3191925805" sldId="279"/>
            <ac:spMk id="2" creationId="{BC2BFA06-AF2A-A665-8385-0AA1DA1BDA59}"/>
          </ac:spMkLst>
        </pc:spChg>
        <pc:spChg chg="add del mod">
          <ac:chgData name="이 호진" userId="e7b51f9e24c37788" providerId="LiveId" clId="{C309C8FF-54BA-4D6E-A999-A5B11CB096A3}" dt="2022-05-26T06:37:43.057" v="359" actId="21"/>
          <ac:spMkLst>
            <pc:docMk/>
            <pc:sldMk cId="3191925805" sldId="279"/>
            <ac:spMk id="3" creationId="{53F1ACE3-1BD2-E6D5-C99F-A323CE928EA6}"/>
          </ac:spMkLst>
        </pc:spChg>
        <pc:spChg chg="del">
          <ac:chgData name="이 호진" userId="e7b51f9e24c37788" providerId="LiveId" clId="{C309C8FF-54BA-4D6E-A999-A5B11CB096A3}" dt="2022-05-19T10:49:55.653" v="138" actId="478"/>
          <ac:spMkLst>
            <pc:docMk/>
            <pc:sldMk cId="3191925805" sldId="279"/>
            <ac:spMk id="4" creationId="{CA2E5569-5413-4171-8D0F-A04CD8CF3F3A}"/>
          </ac:spMkLst>
        </pc:spChg>
        <pc:spChg chg="del">
          <ac:chgData name="이 호진" userId="e7b51f9e24c37788" providerId="LiveId" clId="{C309C8FF-54BA-4D6E-A999-A5B11CB096A3}" dt="2022-05-19T10:49:55.653" v="138" actId="478"/>
          <ac:spMkLst>
            <pc:docMk/>
            <pc:sldMk cId="3191925805" sldId="279"/>
            <ac:spMk id="7" creationId="{C7CD30AC-AD0D-4B8A-AEFE-E34EFF8623DB}"/>
          </ac:spMkLst>
        </pc:spChg>
        <pc:spChg chg="del">
          <ac:chgData name="이 호진" userId="e7b51f9e24c37788" providerId="LiveId" clId="{C309C8FF-54BA-4D6E-A999-A5B11CB096A3}" dt="2022-05-19T10:49:55.653" v="138" actId="478"/>
          <ac:spMkLst>
            <pc:docMk/>
            <pc:sldMk cId="3191925805" sldId="279"/>
            <ac:spMk id="8" creationId="{776324C0-CFD8-4494-B7C8-160479C94901}"/>
          </ac:spMkLst>
        </pc:spChg>
        <pc:spChg chg="del">
          <ac:chgData name="이 호진" userId="e7b51f9e24c37788" providerId="LiveId" clId="{C309C8FF-54BA-4D6E-A999-A5B11CB096A3}" dt="2022-05-19T10:49:55.653" v="138" actId="478"/>
          <ac:spMkLst>
            <pc:docMk/>
            <pc:sldMk cId="3191925805" sldId="279"/>
            <ac:spMk id="9" creationId="{83A45F92-B082-4872-955B-C43A62ACE520}"/>
          </ac:spMkLst>
        </pc:spChg>
        <pc:spChg chg="mod">
          <ac:chgData name="이 호진" userId="e7b51f9e24c37788" providerId="LiveId" clId="{C309C8FF-54BA-4D6E-A999-A5B11CB096A3}" dt="2022-05-19T10:50:49.376" v="151" actId="14100"/>
          <ac:spMkLst>
            <pc:docMk/>
            <pc:sldMk cId="3191925805" sldId="279"/>
            <ac:spMk id="10" creationId="{F2761C42-AAC9-0AA8-89D4-219BF3AA3EF4}"/>
          </ac:spMkLst>
        </pc:spChg>
        <pc:spChg chg="mod">
          <ac:chgData name="이 호진" userId="e7b51f9e24c37788" providerId="LiveId" clId="{C309C8FF-54BA-4D6E-A999-A5B11CB096A3}" dt="2022-05-19T10:50:38.256" v="146" actId="255"/>
          <ac:spMkLst>
            <pc:docMk/>
            <pc:sldMk cId="3191925805" sldId="279"/>
            <ac:spMk id="11" creationId="{79DCBC00-1B14-AAC5-E0CC-2BA4B9335FA5}"/>
          </ac:spMkLst>
        </pc:spChg>
        <pc:spChg chg="add mod">
          <ac:chgData name="이 호진" userId="e7b51f9e24c37788" providerId="LiveId" clId="{C309C8FF-54BA-4D6E-A999-A5B11CB096A3}" dt="2022-05-13T13:53:56.089" v="24" actId="1076"/>
          <ac:spMkLst>
            <pc:docMk/>
            <pc:sldMk cId="3191925805" sldId="279"/>
            <ac:spMk id="15" creationId="{65F40B0D-2CED-37A7-3215-C6203FCA5DFA}"/>
          </ac:spMkLst>
        </pc:spChg>
        <pc:spChg chg="add mod">
          <ac:chgData name="이 호진" userId="e7b51f9e24c37788" providerId="LiveId" clId="{C309C8FF-54BA-4D6E-A999-A5B11CB096A3}" dt="2022-05-13T13:54:08.802" v="29" actId="1076"/>
          <ac:spMkLst>
            <pc:docMk/>
            <pc:sldMk cId="3191925805" sldId="279"/>
            <ac:spMk id="16" creationId="{98425BD7-78C7-71A8-3A03-28909B47CC36}"/>
          </ac:spMkLst>
        </pc:spChg>
        <pc:spChg chg="add mod">
          <ac:chgData name="이 호진" userId="e7b51f9e24c37788" providerId="LiveId" clId="{C309C8FF-54BA-4D6E-A999-A5B11CB096A3}" dt="2022-05-13T13:54:06.293" v="28" actId="1076"/>
          <ac:spMkLst>
            <pc:docMk/>
            <pc:sldMk cId="3191925805" sldId="279"/>
            <ac:spMk id="17" creationId="{861E56E1-58AF-23B8-A740-90DE736CC9FD}"/>
          </ac:spMkLst>
        </pc:spChg>
        <pc:spChg chg="add mod">
          <ac:chgData name="이 호진" userId="e7b51f9e24c37788" providerId="LiveId" clId="{C309C8FF-54BA-4D6E-A999-A5B11CB096A3}" dt="2022-05-19T10:49:56.293" v="139"/>
          <ac:spMkLst>
            <pc:docMk/>
            <pc:sldMk cId="3191925805" sldId="279"/>
            <ac:spMk id="18" creationId="{EAAF6258-F4CD-E432-27EF-01472A976009}"/>
          </ac:spMkLst>
        </pc:spChg>
        <pc:spChg chg="add mod">
          <ac:chgData name="이 호진" userId="e7b51f9e24c37788" providerId="LiveId" clId="{C309C8FF-54BA-4D6E-A999-A5B11CB096A3}" dt="2022-05-19T10:49:56.293" v="139"/>
          <ac:spMkLst>
            <pc:docMk/>
            <pc:sldMk cId="3191925805" sldId="279"/>
            <ac:spMk id="19" creationId="{C9001604-8EDB-043D-57C0-2FEBB053EB2B}"/>
          </ac:spMkLst>
        </pc:spChg>
        <pc:spChg chg="add mod">
          <ac:chgData name="이 호진" userId="e7b51f9e24c37788" providerId="LiveId" clId="{C309C8FF-54BA-4D6E-A999-A5B11CB096A3}" dt="2022-05-19T10:49:56.293" v="139"/>
          <ac:spMkLst>
            <pc:docMk/>
            <pc:sldMk cId="3191925805" sldId="279"/>
            <ac:spMk id="20" creationId="{40A9DF9A-227E-6324-31F4-8204B78D5DB0}"/>
          </ac:spMkLst>
        </pc:spChg>
        <pc:spChg chg="add mod">
          <ac:chgData name="이 호진" userId="e7b51f9e24c37788" providerId="LiveId" clId="{C309C8FF-54BA-4D6E-A999-A5B11CB096A3}" dt="2022-05-19T10:49:56.293" v="139"/>
          <ac:spMkLst>
            <pc:docMk/>
            <pc:sldMk cId="3191925805" sldId="279"/>
            <ac:spMk id="21" creationId="{B04F9E65-BA2C-2BA6-7C83-7408D79AC6A7}"/>
          </ac:spMkLst>
        </pc:spChg>
        <pc:picChg chg="add del mod">
          <ac:chgData name="이 호진" userId="e7b51f9e24c37788" providerId="LiveId" clId="{C309C8FF-54BA-4D6E-A999-A5B11CB096A3}" dt="2022-05-13T13:53:49.283" v="22" actId="478"/>
          <ac:picMkLst>
            <pc:docMk/>
            <pc:sldMk cId="3191925805" sldId="279"/>
            <ac:picMk id="13" creationId="{41AC40EC-F38D-56A3-0DF9-113CF885B3B9}"/>
          </ac:picMkLst>
        </pc:picChg>
      </pc:sldChg>
      <pc:sldChg chg="addSp delSp modSp add mod">
        <pc:chgData name="이 호진" userId="e7b51f9e24c37788" providerId="LiveId" clId="{C309C8FF-54BA-4D6E-A999-A5B11CB096A3}" dt="2022-05-19T10:50:00.565" v="141"/>
        <pc:sldMkLst>
          <pc:docMk/>
          <pc:sldMk cId="2791584643" sldId="280"/>
        </pc:sldMkLst>
        <pc:spChg chg="del">
          <ac:chgData name="이 호진" userId="e7b51f9e24c37788" providerId="LiveId" clId="{C309C8FF-54BA-4D6E-A999-A5B11CB096A3}" dt="2022-05-19T10:50:00.134" v="140" actId="478"/>
          <ac:spMkLst>
            <pc:docMk/>
            <pc:sldMk cId="2791584643" sldId="280"/>
            <ac:spMk id="4" creationId="{CA2E5569-5413-4171-8D0F-A04CD8CF3F3A}"/>
          </ac:spMkLst>
        </pc:spChg>
        <pc:spChg chg="del">
          <ac:chgData name="이 호진" userId="e7b51f9e24c37788" providerId="LiveId" clId="{C309C8FF-54BA-4D6E-A999-A5B11CB096A3}" dt="2022-05-19T10:50:00.134" v="140" actId="478"/>
          <ac:spMkLst>
            <pc:docMk/>
            <pc:sldMk cId="2791584643" sldId="280"/>
            <ac:spMk id="7" creationId="{C7CD30AC-AD0D-4B8A-AEFE-E34EFF8623DB}"/>
          </ac:spMkLst>
        </pc:spChg>
        <pc:spChg chg="del">
          <ac:chgData name="이 호진" userId="e7b51f9e24c37788" providerId="LiveId" clId="{C309C8FF-54BA-4D6E-A999-A5B11CB096A3}" dt="2022-05-19T10:50:00.134" v="140" actId="478"/>
          <ac:spMkLst>
            <pc:docMk/>
            <pc:sldMk cId="2791584643" sldId="280"/>
            <ac:spMk id="8" creationId="{776324C0-CFD8-4494-B7C8-160479C94901}"/>
          </ac:spMkLst>
        </pc:spChg>
        <pc:spChg chg="del">
          <ac:chgData name="이 호진" userId="e7b51f9e24c37788" providerId="LiveId" clId="{C309C8FF-54BA-4D6E-A999-A5B11CB096A3}" dt="2022-05-19T10:50:00.134" v="140" actId="478"/>
          <ac:spMkLst>
            <pc:docMk/>
            <pc:sldMk cId="2791584643" sldId="280"/>
            <ac:spMk id="9" creationId="{83A45F92-B082-4872-955B-C43A62ACE520}"/>
          </ac:spMkLst>
        </pc:spChg>
        <pc:spChg chg="add mod">
          <ac:chgData name="이 호진" userId="e7b51f9e24c37788" providerId="LiveId" clId="{C309C8FF-54BA-4D6E-A999-A5B11CB096A3}" dt="2022-05-19T10:50:00.565" v="141"/>
          <ac:spMkLst>
            <pc:docMk/>
            <pc:sldMk cId="2791584643" sldId="280"/>
            <ac:spMk id="10" creationId="{E02B6C13-B992-8BF5-6785-E93F7BE172C4}"/>
          </ac:spMkLst>
        </pc:spChg>
        <pc:spChg chg="add mod">
          <ac:chgData name="이 호진" userId="e7b51f9e24c37788" providerId="LiveId" clId="{C309C8FF-54BA-4D6E-A999-A5B11CB096A3}" dt="2022-05-19T10:50:00.565" v="141"/>
          <ac:spMkLst>
            <pc:docMk/>
            <pc:sldMk cId="2791584643" sldId="280"/>
            <ac:spMk id="11" creationId="{5BE8F30D-4161-D0D9-FBDD-4090E0494400}"/>
          </ac:spMkLst>
        </pc:spChg>
        <pc:spChg chg="add mod">
          <ac:chgData name="이 호진" userId="e7b51f9e24c37788" providerId="LiveId" clId="{C309C8FF-54BA-4D6E-A999-A5B11CB096A3}" dt="2022-05-19T10:50:00.565" v="141"/>
          <ac:spMkLst>
            <pc:docMk/>
            <pc:sldMk cId="2791584643" sldId="280"/>
            <ac:spMk id="12" creationId="{C14645F5-4A3E-AF2B-BE47-7EEEDAC9ACBF}"/>
          </ac:spMkLst>
        </pc:spChg>
        <pc:spChg chg="add mod">
          <ac:chgData name="이 호진" userId="e7b51f9e24c37788" providerId="LiveId" clId="{C309C8FF-54BA-4D6E-A999-A5B11CB096A3}" dt="2022-05-19T10:50:00.565" v="141"/>
          <ac:spMkLst>
            <pc:docMk/>
            <pc:sldMk cId="2791584643" sldId="280"/>
            <ac:spMk id="13" creationId="{FD7F3DE6-EC94-4E31-E2A5-BE1D10D60D92}"/>
          </ac:spMkLst>
        </pc:spChg>
      </pc:sldChg>
      <pc:sldChg chg="modSp add mod">
        <pc:chgData name="이 호진" userId="e7b51f9e24c37788" providerId="LiveId" clId="{C309C8FF-54BA-4D6E-A999-A5B11CB096A3}" dt="2022-05-26T06:09:13.698" v="245" actId="20577"/>
        <pc:sldMkLst>
          <pc:docMk/>
          <pc:sldMk cId="3667555996" sldId="282"/>
        </pc:sldMkLst>
        <pc:spChg chg="mod">
          <ac:chgData name="이 호진" userId="e7b51f9e24c37788" providerId="LiveId" clId="{C309C8FF-54BA-4D6E-A999-A5B11CB096A3}" dt="2022-05-19T10:44:22.532" v="100" actId="20577"/>
          <ac:spMkLst>
            <pc:docMk/>
            <pc:sldMk cId="3667555996" sldId="282"/>
            <ac:spMk id="4" creationId="{D2CC6BDF-AAA2-19E3-670F-80797817C1DE}"/>
          </ac:spMkLst>
        </pc:spChg>
        <pc:spChg chg="mod">
          <ac:chgData name="이 호진" userId="e7b51f9e24c37788" providerId="LiveId" clId="{C309C8FF-54BA-4D6E-A999-A5B11CB096A3}" dt="2022-05-19T10:44:32.096" v="131" actId="6549"/>
          <ac:spMkLst>
            <pc:docMk/>
            <pc:sldMk cId="3667555996" sldId="282"/>
            <ac:spMk id="5" creationId="{0281D26A-912F-DA87-0C31-047DBADFDD89}"/>
          </ac:spMkLst>
        </pc:spChg>
        <pc:spChg chg="mod">
          <ac:chgData name="이 호진" userId="e7b51f9e24c37788" providerId="LiveId" clId="{C309C8FF-54BA-4D6E-A999-A5B11CB096A3}" dt="2022-05-13T13:53:03.831" v="11" actId="20577"/>
          <ac:spMkLst>
            <pc:docMk/>
            <pc:sldMk cId="3667555996" sldId="282"/>
            <ac:spMk id="7" creationId="{7CA2BC6A-8622-378D-781B-17A25B5A9C7C}"/>
          </ac:spMkLst>
        </pc:spChg>
        <pc:spChg chg="mod">
          <ac:chgData name="이 호진" userId="e7b51f9e24c37788" providerId="LiveId" clId="{C309C8FF-54BA-4D6E-A999-A5B11CB096A3}" dt="2022-05-26T06:09:13.698" v="245" actId="20577"/>
          <ac:spMkLst>
            <pc:docMk/>
            <pc:sldMk cId="3667555996" sldId="282"/>
            <ac:spMk id="8" creationId="{A6B608FD-058E-F0A1-B35A-F530BA00B8A2}"/>
          </ac:spMkLst>
        </pc:spChg>
      </pc:sldChg>
      <pc:sldChg chg="addSp delSp modSp add mod ord">
        <pc:chgData name="이 호진" userId="e7b51f9e24c37788" providerId="LiveId" clId="{C309C8FF-54BA-4D6E-A999-A5B11CB096A3}" dt="2022-05-26T06:37:54.294" v="363" actId="1076"/>
        <pc:sldMkLst>
          <pc:docMk/>
          <pc:sldMk cId="1588909360" sldId="283"/>
        </pc:sldMkLst>
        <pc:spChg chg="add del mod">
          <ac:chgData name="이 호진" userId="e7b51f9e24c37788" providerId="LiveId" clId="{C309C8FF-54BA-4D6E-A999-A5B11CB096A3}" dt="2022-05-26T06:31:11.443" v="297" actId="21"/>
          <ac:spMkLst>
            <pc:docMk/>
            <pc:sldMk cId="1588909360" sldId="283"/>
            <ac:spMk id="6" creationId="{FA348E67-6479-90F7-C5B1-A656D91D13B6}"/>
          </ac:spMkLst>
        </pc:spChg>
        <pc:spChg chg="add del mod">
          <ac:chgData name="이 호진" userId="e7b51f9e24c37788" providerId="LiveId" clId="{C309C8FF-54BA-4D6E-A999-A5B11CB096A3}" dt="2022-05-26T06:31:11.443" v="297" actId="21"/>
          <ac:spMkLst>
            <pc:docMk/>
            <pc:sldMk cId="1588909360" sldId="283"/>
            <ac:spMk id="7" creationId="{D023B8A4-FF47-1DCC-C193-A35B7858B6C3}"/>
          </ac:spMkLst>
        </pc:spChg>
        <pc:spChg chg="add del mod">
          <ac:chgData name="이 호진" userId="e7b51f9e24c37788" providerId="LiveId" clId="{C309C8FF-54BA-4D6E-A999-A5B11CB096A3}" dt="2022-05-26T06:31:11.443" v="297" actId="21"/>
          <ac:spMkLst>
            <pc:docMk/>
            <pc:sldMk cId="1588909360" sldId="283"/>
            <ac:spMk id="8" creationId="{D24CD21F-6880-9CBF-5FB6-4A13F3BD2A4E}"/>
          </ac:spMkLst>
        </pc:spChg>
        <pc:spChg chg="add mod">
          <ac:chgData name="이 호진" userId="e7b51f9e24c37788" providerId="LiveId" clId="{C309C8FF-54BA-4D6E-A999-A5B11CB096A3}" dt="2022-05-26T06:37:17.415" v="353" actId="1076"/>
          <ac:spMkLst>
            <pc:docMk/>
            <pc:sldMk cId="1588909360" sldId="283"/>
            <ac:spMk id="23" creationId="{2ECA831E-9565-9A15-A64C-20B277AD51F5}"/>
          </ac:spMkLst>
        </pc:spChg>
        <pc:spChg chg="add mod">
          <ac:chgData name="이 호진" userId="e7b51f9e24c37788" providerId="LiveId" clId="{C309C8FF-54BA-4D6E-A999-A5B11CB096A3}" dt="2022-05-26T06:36:59.738" v="351" actId="14100"/>
          <ac:spMkLst>
            <pc:docMk/>
            <pc:sldMk cId="1588909360" sldId="283"/>
            <ac:spMk id="25" creationId="{7CB420D9-ED12-5CF7-8FF1-F5C832EB557D}"/>
          </ac:spMkLst>
        </pc:spChg>
        <pc:spChg chg="add mod">
          <ac:chgData name="이 호진" userId="e7b51f9e24c37788" providerId="LiveId" clId="{C309C8FF-54BA-4D6E-A999-A5B11CB096A3}" dt="2022-05-26T06:37:29.521" v="357" actId="1076"/>
          <ac:spMkLst>
            <pc:docMk/>
            <pc:sldMk cId="1588909360" sldId="283"/>
            <ac:spMk id="26" creationId="{1258C874-E2D7-1E71-78E7-AA9C85A37B63}"/>
          </ac:spMkLst>
        </pc:spChg>
        <pc:spChg chg="add mod">
          <ac:chgData name="이 호진" userId="e7b51f9e24c37788" providerId="LiveId" clId="{C309C8FF-54BA-4D6E-A999-A5B11CB096A3}" dt="2022-05-26T06:37:31.826" v="358" actId="1076"/>
          <ac:spMkLst>
            <pc:docMk/>
            <pc:sldMk cId="1588909360" sldId="283"/>
            <ac:spMk id="28" creationId="{EB6AB344-1624-09A8-9749-C8AABE9E1D7A}"/>
          </ac:spMkLst>
        </pc:spChg>
        <pc:spChg chg="add mod">
          <ac:chgData name="이 호진" userId="e7b51f9e24c37788" providerId="LiveId" clId="{C309C8FF-54BA-4D6E-A999-A5B11CB096A3}" dt="2022-05-26T06:37:23.830" v="356" actId="20577"/>
          <ac:spMkLst>
            <pc:docMk/>
            <pc:sldMk cId="1588909360" sldId="283"/>
            <ac:spMk id="30" creationId="{45652C10-ABB8-E4E6-AC65-19D6B1F56F03}"/>
          </ac:spMkLst>
        </pc:spChg>
        <pc:spChg chg="add mod">
          <ac:chgData name="이 호진" userId="e7b51f9e24c37788" providerId="LiveId" clId="{C309C8FF-54BA-4D6E-A999-A5B11CB096A3}" dt="2022-05-26T06:37:54.294" v="363" actId="1076"/>
          <ac:spMkLst>
            <pc:docMk/>
            <pc:sldMk cId="1588909360" sldId="283"/>
            <ac:spMk id="31" creationId="{522C6828-8523-9D13-9D70-3564376C0303}"/>
          </ac:spMkLst>
        </pc:sp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10" creationId="{4A05DD68-3041-BEBF-4668-9A503A8524B7}"/>
          </ac:picMkLst>
        </pc:pic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11" creationId="{67A8BDAB-F9B4-62AB-812D-E64ED63F490E}"/>
          </ac:picMkLst>
        </pc:pic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12" creationId="{9CB62759-18E2-934E-434E-DFF381F4E87D}"/>
          </ac:picMkLst>
        </pc:pic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20" creationId="{D727C6F8-84E9-E504-A0E5-14F4B5DED78E}"/>
          </ac:picMkLst>
        </pc:pic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21" creationId="{C11CF127-8A18-6049-A1CC-1D5F8CF0E5E6}"/>
          </ac:picMkLst>
        </pc:picChg>
        <pc:picChg chg="add del mod">
          <ac:chgData name="이 호진" userId="e7b51f9e24c37788" providerId="LiveId" clId="{C309C8FF-54BA-4D6E-A999-A5B11CB096A3}" dt="2022-05-26T06:31:11.443" v="297" actId="21"/>
          <ac:picMkLst>
            <pc:docMk/>
            <pc:sldMk cId="1588909360" sldId="283"/>
            <ac:picMk id="22" creationId="{6481B7D1-0568-D2E0-8FFE-F246EDE153E4}"/>
          </ac:picMkLst>
        </pc:pic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14" creationId="{FA713FFC-30C1-53D1-CABC-F7034E3051BC}"/>
          </ac:cxnSpMkLst>
        </pc:cxn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16" creationId="{E3915209-97A8-5CB5-3D11-54AC0A14970A}"/>
          </ac:cxnSpMkLst>
        </pc:cxn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18" creationId="{7B06A143-3794-6915-08F9-F9C12CBBC2DE}"/>
          </ac:cxnSpMkLst>
        </pc:cxn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24" creationId="{5758BEC1-AE37-8668-5887-FF4E4A15602C}"/>
          </ac:cxnSpMkLst>
        </pc:cxn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27" creationId="{8C65B993-98C8-E061-5121-B0C5F92F0D53}"/>
          </ac:cxnSpMkLst>
        </pc:cxnChg>
        <pc:cxnChg chg="add del mod">
          <ac:chgData name="이 호진" userId="e7b51f9e24c37788" providerId="LiveId" clId="{C309C8FF-54BA-4D6E-A999-A5B11CB096A3}" dt="2022-05-26T06:31:11.443" v="297" actId="21"/>
          <ac:cxnSpMkLst>
            <pc:docMk/>
            <pc:sldMk cId="1588909360" sldId="283"/>
            <ac:cxnSpMk id="29" creationId="{0B56763B-931A-A78B-09E7-5A1A4D3CE79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다중 </a:t>
            </a:r>
            <a:r>
              <a:rPr lang="en-US" altLang="ko-KR" sz="3600" dirty="0"/>
              <a:t>LED </a:t>
            </a:r>
            <a:r>
              <a:rPr lang="ko-KR" altLang="en-US" sz="3600" dirty="0"/>
              <a:t>점등하기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76916" y="1925419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포트핀을</a:t>
            </a:r>
            <a:r>
              <a:rPr lang="ko-KR" altLang="en-US" dirty="0"/>
              <a:t> 이용하여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ko-KR" altLang="en-US" dirty="0" err="1"/>
              <a:t>동작시켜</a:t>
            </a:r>
            <a:r>
              <a:rPr lang="ko-KR" altLang="en-US" dirty="0"/>
              <a:t> 켜보도록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55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CDF5AB-A669-62FC-BBA1-871D6AE343E1}"/>
              </a:ext>
            </a:extLst>
          </p:cNvPr>
          <p:cNvSpPr txBox="1"/>
          <p:nvPr/>
        </p:nvSpPr>
        <p:spPr>
          <a:xfrm>
            <a:off x="356348" y="823745"/>
            <a:ext cx="352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LED </a:t>
            </a:r>
            <a:r>
              <a:rPr lang="ko-KR" altLang="en-US" sz="3600" dirty="0"/>
              <a:t>개수 늘리기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DD3E9-DC6C-9444-32EE-A40CEAAC2544}"/>
              </a:ext>
            </a:extLst>
          </p:cNvPr>
          <p:cNvSpPr txBox="1"/>
          <p:nvPr/>
        </p:nvSpPr>
        <p:spPr>
          <a:xfrm>
            <a:off x="4108074" y="1162299"/>
            <a:ext cx="427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LED</a:t>
            </a:r>
            <a:r>
              <a:rPr lang="ko-KR" altLang="en-US" sz="1400" dirty="0"/>
              <a:t>의 출력 개수를 늘려서 깜빡여 보도록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C9089-30BC-C70C-345D-BC28086DC379}"/>
              </a:ext>
            </a:extLst>
          </p:cNvPr>
          <p:cNvSpPr txBox="1"/>
          <p:nvPr/>
        </p:nvSpPr>
        <p:spPr>
          <a:xfrm>
            <a:off x="5264523" y="1987668"/>
            <a:ext cx="341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6, 7, 8,</a:t>
            </a:r>
            <a:r>
              <a:rPr lang="ko-KR" altLang="en-US" sz="1400" dirty="0" err="1"/>
              <a:t>번핀에</a:t>
            </a:r>
            <a:r>
              <a:rPr lang="ko-KR" altLang="en-US" sz="1400" dirty="0"/>
              <a:t> 추가로 </a:t>
            </a:r>
            <a:r>
              <a:rPr lang="en-US" altLang="ko-KR" sz="1400" dirty="0"/>
              <a:t>LED</a:t>
            </a:r>
            <a:r>
              <a:rPr lang="ko-KR" altLang="en-US" sz="1400" dirty="0"/>
              <a:t>를 연결합니다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29165-AA59-1F51-83A3-4C3B1D93BB83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E948A9-E271-61C7-CC81-B0BCEE107E4C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291C4-881B-E667-17AA-D027A797736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FDCDF-0C51-30CB-A088-43D2521C1538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A24569-1D94-E817-249F-32F1EE38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8" y="1745503"/>
            <a:ext cx="4517091" cy="319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87A682-0342-7F3D-AA0E-1BD394BBFFD9}"/>
              </a:ext>
            </a:extLst>
          </p:cNvPr>
          <p:cNvSpPr txBox="1"/>
          <p:nvPr/>
        </p:nvSpPr>
        <p:spPr>
          <a:xfrm>
            <a:off x="385485" y="143772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https://www.tinkercad.com/things/8GdVcGcVmjP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419F53-EDE7-7B39-0BCB-0893B58A245A}"/>
              </a:ext>
            </a:extLst>
          </p:cNvPr>
          <p:cNvSpPr/>
          <p:nvPr/>
        </p:nvSpPr>
        <p:spPr>
          <a:xfrm>
            <a:off x="5472953" y="3466428"/>
            <a:ext cx="457200" cy="1949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6pin</a:t>
            </a:r>
            <a:endParaRPr lang="ko-KR" altLang="en-US" sz="10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B293356-70C1-AE71-2E53-2C5EC2AEA6F6}"/>
              </a:ext>
            </a:extLst>
          </p:cNvPr>
          <p:cNvSpPr/>
          <p:nvPr/>
        </p:nvSpPr>
        <p:spPr>
          <a:xfrm>
            <a:off x="5472953" y="3860875"/>
            <a:ext cx="457200" cy="19498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7pin</a:t>
            </a:r>
            <a:endParaRPr lang="ko-KR" altLang="en-US" sz="10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52BC3D-4ABD-FF98-09D1-85FE628CB8DA}"/>
              </a:ext>
            </a:extLst>
          </p:cNvPr>
          <p:cNvSpPr/>
          <p:nvPr/>
        </p:nvSpPr>
        <p:spPr>
          <a:xfrm>
            <a:off x="5472953" y="4255322"/>
            <a:ext cx="457200" cy="19498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8pin</a:t>
            </a:r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223ED2-F105-ADB2-5E91-5CA9D7E9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3462226"/>
            <a:ext cx="676275" cy="2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69F76B-0D34-EDDD-2E57-6B265FDE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3848828"/>
            <a:ext cx="676275" cy="2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1FE7D7-440D-B46D-0200-115D4CE4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1" y="4255322"/>
            <a:ext cx="676275" cy="21907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2A4959-1093-F888-E064-DF133CD1774A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5930153" y="3563920"/>
            <a:ext cx="589709" cy="7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ED3DA0-AA4A-98E9-1AC6-FBB0445B97F4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5930153" y="3958366"/>
            <a:ext cx="5897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05DBF6-C12D-B5C5-680D-3F9F5AC65CA4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5930153" y="4352814"/>
            <a:ext cx="589708" cy="12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3BB787-873E-86BA-222E-C3F765629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478" y="2966926"/>
            <a:ext cx="285750" cy="495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9781199-6146-CB41-9C51-7B8FE195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2" y="3324953"/>
            <a:ext cx="285750" cy="4953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A6C751-FC1E-A8C3-1EDE-E57E6738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251" y="3672615"/>
            <a:ext cx="285750" cy="495300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6660BE-94CA-08CB-26A8-1CF28BFE78F1}"/>
              </a:ext>
            </a:extLst>
          </p:cNvPr>
          <p:cNvCxnSpPr>
            <a:stCxn id="18" idx="3"/>
            <a:endCxn id="24" idx="2"/>
          </p:cNvCxnSpPr>
          <p:nvPr/>
        </p:nvCxnSpPr>
        <p:spPr>
          <a:xfrm flipV="1">
            <a:off x="7196137" y="3462226"/>
            <a:ext cx="413216" cy="1095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EE9F9E-2CAC-31FB-CFEC-63D0733B220D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 flipV="1">
            <a:off x="7196137" y="3820253"/>
            <a:ext cx="819150" cy="13811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7B3B9B5-E916-38AD-FC9B-644CDA5B006D}"/>
              </a:ext>
            </a:extLst>
          </p:cNvPr>
          <p:cNvCxnSpPr>
            <a:stCxn id="20" idx="3"/>
            <a:endCxn id="26" idx="2"/>
          </p:cNvCxnSpPr>
          <p:nvPr/>
        </p:nvCxnSpPr>
        <p:spPr>
          <a:xfrm flipV="1">
            <a:off x="7196136" y="4167915"/>
            <a:ext cx="1193990" cy="1969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FBF9F7-5814-3383-ADD6-B54DEAAF5ED2}"/>
              </a:ext>
            </a:extLst>
          </p:cNvPr>
          <p:cNvSpPr txBox="1"/>
          <p:nvPr/>
        </p:nvSpPr>
        <p:spPr>
          <a:xfrm>
            <a:off x="403413" y="1166935"/>
            <a:ext cx="21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02.1_led02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6CF8E-694C-4F47-4773-DF83A5EFFF63}"/>
              </a:ext>
            </a:extLst>
          </p:cNvPr>
          <p:cNvSpPr txBox="1"/>
          <p:nvPr/>
        </p:nvSpPr>
        <p:spPr>
          <a:xfrm>
            <a:off x="403413" y="732584"/>
            <a:ext cx="489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개의 </a:t>
            </a:r>
            <a:r>
              <a:rPr lang="en-US" altLang="ko-KR" sz="2400" dirty="0"/>
              <a:t>LED</a:t>
            </a:r>
            <a:r>
              <a:rPr lang="ko-KR" altLang="en-US" sz="2400" dirty="0"/>
              <a:t>가 동일하게 깜빡입니다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E84BF4-BD7C-2A00-E699-A8FF67DACB7D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6949C1-1B45-56F9-E0EB-C5939B70757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5661F-2080-FEC6-2BA2-3D6EA2FD543F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54CA0-5DF9-B0D5-6EBF-ED49B89967D1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759DA-5853-05A9-98E8-C28E0E735300}"/>
              </a:ext>
            </a:extLst>
          </p:cNvPr>
          <p:cNvSpPr txBox="1"/>
          <p:nvPr/>
        </p:nvSpPr>
        <p:spPr>
          <a:xfrm>
            <a:off x="463922" y="1628600"/>
            <a:ext cx="21111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(6,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(7,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(8,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8CD14-6D36-F137-58F7-46661C22C688}"/>
              </a:ext>
            </a:extLst>
          </p:cNvPr>
          <p:cNvSpPr txBox="1"/>
          <p:nvPr/>
        </p:nvSpPr>
        <p:spPr>
          <a:xfrm>
            <a:off x="3341594" y="1560647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4CDAFD-96C9-E647-D5FE-35B93ADAB136}"/>
              </a:ext>
            </a:extLst>
          </p:cNvPr>
          <p:cNvCxnSpPr/>
          <p:nvPr/>
        </p:nvCxnSpPr>
        <p:spPr>
          <a:xfrm>
            <a:off x="2870949" y="1560647"/>
            <a:ext cx="0" cy="295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6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20220513_224332101">
            <a:hlinkClick r:id="" action="ppaction://media"/>
            <a:extLst>
              <a:ext uri="{FF2B5EF4-FFF2-40B4-BE49-F238E27FC236}">
                <a16:creationId xmlns:a16="http://schemas.microsoft.com/office/drawing/2014/main" id="{D52C65B5-25E3-7616-39B7-0CD85DA59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588666" y="610160"/>
            <a:ext cx="2894013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395B7-B32D-EE35-90C3-6DF1857AB180}"/>
              </a:ext>
            </a:extLst>
          </p:cNvPr>
          <p:cNvSpPr txBox="1"/>
          <p:nvPr/>
        </p:nvSpPr>
        <p:spPr>
          <a:xfrm>
            <a:off x="289112" y="833949"/>
            <a:ext cx="5170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결과확인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F2B711-2AD1-379B-2E2A-0B40C4E42B13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3AE31-91A2-A4FD-5235-54B6E909BFF0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D295-E220-1503-E2D2-0AB651EC6DC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08770-4E09-34C1-98F6-9818C4F0E4A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</p:spTree>
    <p:extLst>
      <p:ext uri="{BB962C8B-B14F-4D97-AF65-F5344CB8AC3E}">
        <p14:creationId xmlns:p14="http://schemas.microsoft.com/office/powerpoint/2010/main" val="32141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82DEB7-37A7-CBA8-078C-C8F472A183B5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B95B7B-2F52-8AB7-B952-066CDA86F68D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63496-33EA-A08C-5CD1-407499CD0D9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BCE8A-2EA3-6B43-9645-DFE34413D54A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CA831E-9565-9A15-A64C-20B277AD51F5}"/>
              </a:ext>
            </a:extLst>
          </p:cNvPr>
          <p:cNvSpPr txBox="1"/>
          <p:nvPr/>
        </p:nvSpPr>
        <p:spPr>
          <a:xfrm>
            <a:off x="289112" y="628571"/>
            <a:ext cx="352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LED </a:t>
            </a:r>
            <a:r>
              <a:rPr lang="ko-KR" altLang="en-US" sz="3600" dirty="0"/>
              <a:t>순차 깜빡임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B420D9-ED12-5CF7-8FF1-F5C832EB557D}"/>
              </a:ext>
            </a:extLst>
          </p:cNvPr>
          <p:cNvSpPr txBox="1"/>
          <p:nvPr/>
        </p:nvSpPr>
        <p:spPr>
          <a:xfrm>
            <a:off x="3818964" y="1470076"/>
            <a:ext cx="361726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  // 두번째만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 세번째만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전체켜기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58C874-E2D7-1E71-78E7-AA9C85A37B63}"/>
              </a:ext>
            </a:extLst>
          </p:cNvPr>
          <p:cNvSpPr txBox="1"/>
          <p:nvPr/>
        </p:nvSpPr>
        <p:spPr>
          <a:xfrm>
            <a:off x="275663" y="1664013"/>
            <a:ext cx="29919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전체 끄기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AB344-1624-09A8-9749-C8AABE9E1D7A}"/>
              </a:ext>
            </a:extLst>
          </p:cNvPr>
          <p:cNvSpPr txBox="1"/>
          <p:nvPr/>
        </p:nvSpPr>
        <p:spPr>
          <a:xfrm>
            <a:off x="275663" y="2895528"/>
            <a:ext cx="3072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첫번째만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(6,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(7,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1000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52C10-ABB8-E4E6-AC65-19D6B1F56F03}"/>
              </a:ext>
            </a:extLst>
          </p:cNvPr>
          <p:cNvSpPr txBox="1"/>
          <p:nvPr/>
        </p:nvSpPr>
        <p:spPr>
          <a:xfrm>
            <a:off x="289112" y="1171162"/>
            <a:ext cx="21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02.1_led03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2C6828-8523-9D13-9D70-3564376C0303}"/>
              </a:ext>
            </a:extLst>
          </p:cNvPr>
          <p:cNvSpPr txBox="1"/>
          <p:nvPr/>
        </p:nvSpPr>
        <p:spPr>
          <a:xfrm>
            <a:off x="3919816" y="849502"/>
            <a:ext cx="441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LED</a:t>
            </a:r>
            <a:r>
              <a:rPr lang="ko-KR" altLang="en-US" sz="1400" dirty="0"/>
              <a:t>를 켜는 유사한 코드가 반복됨</a:t>
            </a:r>
          </a:p>
        </p:txBody>
      </p:sp>
    </p:spTree>
    <p:extLst>
      <p:ext uri="{BB962C8B-B14F-4D97-AF65-F5344CB8AC3E}">
        <p14:creationId xmlns:p14="http://schemas.microsoft.com/office/powerpoint/2010/main" val="15889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299A1B-C365-83C8-2A48-FAD01E063C03}"/>
              </a:ext>
            </a:extLst>
          </p:cNvPr>
          <p:cNvSpPr txBox="1"/>
          <p:nvPr/>
        </p:nvSpPr>
        <p:spPr>
          <a:xfrm>
            <a:off x="289112" y="833949"/>
            <a:ext cx="5170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결과확인</a:t>
            </a:r>
          </a:p>
        </p:txBody>
      </p:sp>
      <p:pic>
        <p:nvPicPr>
          <p:cNvPr id="2" name="KakaoTalk_20220513_224837192">
            <a:hlinkClick r:id="" action="ppaction://media"/>
            <a:extLst>
              <a:ext uri="{FF2B5EF4-FFF2-40B4-BE49-F238E27FC236}">
                <a16:creationId xmlns:a16="http://schemas.microsoft.com/office/drawing/2014/main" id="{15173D6A-181C-5B4E-D55D-A0C32E6BF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528157" y="535549"/>
            <a:ext cx="2894012" cy="514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2B6C13-B992-8BF5-6785-E93F7BE172C4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E8F30D-4161-D0D9-FBDD-4090E0494400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645F5-4A3E-AF2B-BE47-7EEEDAC9ACBF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F3DE6-EC94-4E31-E2A5-BE1D10D60D92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</p:spTree>
    <p:extLst>
      <p:ext uri="{BB962C8B-B14F-4D97-AF65-F5344CB8AC3E}">
        <p14:creationId xmlns:p14="http://schemas.microsoft.com/office/powerpoint/2010/main" val="27915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82DEB7-37A7-CBA8-078C-C8F472A183B5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B95B7B-2F52-8AB7-B952-066CDA86F68D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63496-33EA-A08C-5CD1-407499CD0D9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02.2-2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BCE8A-2EA3-6B43-9645-DFE34413D54A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다중 </a:t>
            </a:r>
            <a:r>
              <a:rPr lang="en-US" altLang="ko-KR" dirty="0">
                <a:solidFill>
                  <a:schemeClr val="bg1"/>
                </a:solidFill>
              </a:rPr>
              <a:t>LED </a:t>
            </a:r>
            <a:r>
              <a:rPr lang="ko-KR" altLang="en-US" dirty="0">
                <a:solidFill>
                  <a:schemeClr val="bg1"/>
                </a:solidFill>
              </a:rPr>
              <a:t>점등하기</a:t>
            </a:r>
          </a:p>
        </p:txBody>
      </p:sp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389</Words>
  <Application>Microsoft Office PowerPoint</Application>
  <PresentationFormat>화면 슬라이드 쇼(16:9)</PresentationFormat>
  <Paragraphs>75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</cp:revision>
  <dcterms:created xsi:type="dcterms:W3CDTF">2022-02-09T03:28:42Z</dcterms:created>
  <dcterms:modified xsi:type="dcterms:W3CDTF">2022-05-26T06:38:01Z</dcterms:modified>
</cp:coreProperties>
</file>